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888888"/>
    <a:srgbClr val="10ADB5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>
        <p:scale>
          <a:sx n="100" d="100"/>
          <a:sy n="100" d="100"/>
        </p:scale>
        <p:origin x="7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로고이미지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로고이미지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 클래스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보기좋게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마크업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웹접근성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 테스트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 및 테스트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761</Words>
  <Application>Microsoft Office PowerPoint</Application>
  <PresentationFormat>와이드스크린</PresentationFormat>
  <Paragraphs>254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ezm</cp:lastModifiedBy>
  <cp:revision>35</cp:revision>
  <dcterms:created xsi:type="dcterms:W3CDTF">2022-01-25T06:50:28Z</dcterms:created>
  <dcterms:modified xsi:type="dcterms:W3CDTF">2022-06-18T14:06:53Z</dcterms:modified>
</cp:coreProperties>
</file>